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6" r:id="rId5"/>
    <p:sldId id="262" r:id="rId6"/>
    <p:sldId id="263" r:id="rId7"/>
    <p:sldId id="273" r:id="rId8"/>
    <p:sldId id="272" r:id="rId9"/>
    <p:sldId id="267" r:id="rId10"/>
    <p:sldId id="268" r:id="rId11"/>
    <p:sldId id="269" r:id="rId12"/>
    <p:sldId id="270" r:id="rId13"/>
    <p:sldId id="271" r:id="rId14"/>
    <p:sldId id="274" r:id="rId15"/>
  </p:sldIdLst>
  <p:sldSz cx="12192000" cy="6858000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74B8D-E5CB-4CF2-A2E8-419BC2DF8A4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8EAEC-8417-4E4F-BDE9-BDC46E32D97A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75800D2A-2F24-4DF7-AE19-BA47AF33BFF2}" type="parTrans" cxnId="{35214DE6-967B-4CF8-A207-9161E89C6645}">
      <dgm:prSet/>
      <dgm:spPr/>
      <dgm:t>
        <a:bodyPr/>
        <a:lstStyle/>
        <a:p>
          <a:endParaRPr lang="en-US"/>
        </a:p>
      </dgm:t>
    </dgm:pt>
    <dgm:pt modelId="{49F82BE9-5945-49E8-A4A7-F4A335D93722}" type="sibTrans" cxnId="{35214DE6-967B-4CF8-A207-9161E89C6645}">
      <dgm:prSet/>
      <dgm:spPr/>
      <dgm:t>
        <a:bodyPr/>
        <a:lstStyle/>
        <a:p>
          <a:endParaRPr lang="en-US"/>
        </a:p>
      </dgm:t>
    </dgm:pt>
    <dgm:pt modelId="{AA9E3221-9D20-4163-903A-CAB2E29C78FC}">
      <dgm:prSet/>
      <dgm:spPr/>
      <dgm:t>
        <a:bodyPr/>
        <a:lstStyle/>
        <a:p>
          <a:r>
            <a:rPr lang="en-US" dirty="0" smtClean="0"/>
            <a:t>2014</a:t>
          </a:r>
        </a:p>
      </dgm:t>
    </dgm:pt>
    <dgm:pt modelId="{89BE447E-CECB-4F1E-9E91-AF9AEB2E3A81}" type="parTrans" cxnId="{4584E101-9605-4605-8AD5-DE4D8E36046E}">
      <dgm:prSet/>
      <dgm:spPr/>
      <dgm:t>
        <a:bodyPr/>
        <a:lstStyle/>
        <a:p>
          <a:endParaRPr lang="en-US"/>
        </a:p>
      </dgm:t>
    </dgm:pt>
    <dgm:pt modelId="{3F5FA4A0-E193-4B8A-9580-4371AE6D1344}" type="sibTrans" cxnId="{4584E101-9605-4605-8AD5-DE4D8E36046E}">
      <dgm:prSet/>
      <dgm:spPr/>
      <dgm:t>
        <a:bodyPr/>
        <a:lstStyle/>
        <a:p>
          <a:endParaRPr lang="en-US"/>
        </a:p>
      </dgm:t>
    </dgm:pt>
    <dgm:pt modelId="{1DC48A10-B96F-424D-B32E-BB1E28602970}">
      <dgm:prSet/>
      <dgm:spPr/>
      <dgm:t>
        <a:bodyPr/>
        <a:lstStyle/>
        <a:p>
          <a:r>
            <a:rPr lang="en-US" dirty="0" smtClean="0"/>
            <a:t>2015</a:t>
          </a:r>
        </a:p>
      </dgm:t>
    </dgm:pt>
    <dgm:pt modelId="{04267B6C-2048-46D1-B03F-9D8D03ED533C}" type="parTrans" cxnId="{4DDD150A-84F8-4B83-9323-FB8B0C882A7C}">
      <dgm:prSet/>
      <dgm:spPr/>
      <dgm:t>
        <a:bodyPr/>
        <a:lstStyle/>
        <a:p>
          <a:endParaRPr lang="en-US"/>
        </a:p>
      </dgm:t>
    </dgm:pt>
    <dgm:pt modelId="{E0D30156-7709-4218-B62A-FEDB7E4BFEDC}" type="sibTrans" cxnId="{4DDD150A-84F8-4B83-9323-FB8B0C882A7C}">
      <dgm:prSet/>
      <dgm:spPr/>
      <dgm:t>
        <a:bodyPr/>
        <a:lstStyle/>
        <a:p>
          <a:endParaRPr lang="en-US"/>
        </a:p>
      </dgm:t>
    </dgm:pt>
    <dgm:pt modelId="{A2CADF01-2129-4988-B566-F2C7978C8059}">
      <dgm:prSet/>
      <dgm:spPr/>
      <dgm:t>
        <a:bodyPr/>
        <a:lstStyle/>
        <a:p>
          <a:r>
            <a:rPr lang="en-US" dirty="0" smtClean="0"/>
            <a:t>2016</a:t>
          </a:r>
        </a:p>
      </dgm:t>
    </dgm:pt>
    <dgm:pt modelId="{F5E0B9EA-EB8A-4A3C-8E4B-3A2083CD89C1}" type="parTrans" cxnId="{1CB79F94-77AB-49F6-AA96-FAC6B9C2073B}">
      <dgm:prSet/>
      <dgm:spPr/>
      <dgm:t>
        <a:bodyPr/>
        <a:lstStyle/>
        <a:p>
          <a:endParaRPr lang="en-US"/>
        </a:p>
      </dgm:t>
    </dgm:pt>
    <dgm:pt modelId="{1ED6DA75-2F4F-499B-A067-78543B9A1340}" type="sibTrans" cxnId="{1CB79F94-77AB-49F6-AA96-FAC6B9C2073B}">
      <dgm:prSet/>
      <dgm:spPr/>
      <dgm:t>
        <a:bodyPr/>
        <a:lstStyle/>
        <a:p>
          <a:endParaRPr lang="en-US"/>
        </a:p>
      </dgm:t>
    </dgm:pt>
    <dgm:pt modelId="{0C3F985D-7282-4921-B35A-92CC65430E2A}">
      <dgm:prSet/>
      <dgm:spPr/>
      <dgm:t>
        <a:bodyPr/>
        <a:lstStyle/>
        <a:p>
          <a:r>
            <a:rPr lang="en-US" dirty="0" smtClean="0"/>
            <a:t>2017</a:t>
          </a:r>
        </a:p>
      </dgm:t>
    </dgm:pt>
    <dgm:pt modelId="{5026EEB6-F82C-46B7-8402-BDBF4E9E0F94}" type="parTrans" cxnId="{38AD428E-C256-4E7C-8928-07DB7294B51D}">
      <dgm:prSet/>
      <dgm:spPr/>
      <dgm:t>
        <a:bodyPr/>
        <a:lstStyle/>
        <a:p>
          <a:endParaRPr lang="en-US"/>
        </a:p>
      </dgm:t>
    </dgm:pt>
    <dgm:pt modelId="{B8629FE7-8A30-40D2-BA36-190B050DA75C}" type="sibTrans" cxnId="{38AD428E-C256-4E7C-8928-07DB7294B51D}">
      <dgm:prSet/>
      <dgm:spPr/>
      <dgm:t>
        <a:bodyPr/>
        <a:lstStyle/>
        <a:p>
          <a:endParaRPr lang="en-US"/>
        </a:p>
      </dgm:t>
    </dgm:pt>
    <dgm:pt modelId="{B5A3DBDA-E79B-4185-80EA-5C1538A523A4}">
      <dgm:prSet custT="1"/>
      <dgm:spPr/>
      <dgm:t>
        <a:bodyPr anchor="ctr"/>
        <a:lstStyle/>
        <a:p>
          <a:pPr algn="l"/>
          <a:r>
            <a:rPr lang="en-US" sz="1600" dirty="0" smtClean="0"/>
            <a:t>1/31/2017 – USDA Successfully removed 20 Deer from Roseville</a:t>
          </a:r>
        </a:p>
      </dgm:t>
    </dgm:pt>
    <dgm:pt modelId="{7E4E36AC-E774-4375-A4DB-2E77D6483C02}" type="parTrans" cxnId="{C6C84A32-01A0-4B83-BAA2-CF702FC9D0B5}">
      <dgm:prSet/>
      <dgm:spPr/>
      <dgm:t>
        <a:bodyPr/>
        <a:lstStyle/>
        <a:p>
          <a:endParaRPr lang="en-US"/>
        </a:p>
      </dgm:t>
    </dgm:pt>
    <dgm:pt modelId="{497BC5A1-204D-427D-8A67-D8F7D75AC92C}" type="sibTrans" cxnId="{C6C84A32-01A0-4B83-BAA2-CF702FC9D0B5}">
      <dgm:prSet/>
      <dgm:spPr/>
      <dgm:t>
        <a:bodyPr/>
        <a:lstStyle/>
        <a:p>
          <a:endParaRPr lang="en-US"/>
        </a:p>
      </dgm:t>
    </dgm:pt>
    <dgm:pt modelId="{440509B2-6E1E-41E6-B146-289B5F48C328}">
      <dgm:prSet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64BF134F-6B13-4D3D-822C-EAD417288064}" type="parTrans" cxnId="{69331AF1-0246-44F1-B8A2-611EA9ACC77A}">
      <dgm:prSet/>
      <dgm:spPr/>
      <dgm:t>
        <a:bodyPr/>
        <a:lstStyle/>
        <a:p>
          <a:endParaRPr lang="en-US"/>
        </a:p>
      </dgm:t>
    </dgm:pt>
    <dgm:pt modelId="{58A3D1FC-C249-4994-A766-5EFBF4AF4C51}" type="sibTrans" cxnId="{69331AF1-0246-44F1-B8A2-611EA9ACC77A}">
      <dgm:prSet/>
      <dgm:spPr/>
      <dgm:t>
        <a:bodyPr/>
        <a:lstStyle/>
        <a:p>
          <a:endParaRPr lang="en-US"/>
        </a:p>
      </dgm:t>
    </dgm:pt>
    <dgm:pt modelId="{CFF3DFD2-3336-49B7-8328-F45B9FCDC496}">
      <dgm:prSet phldrT="[Text]" custT="1"/>
      <dgm:spPr/>
      <dgm:t>
        <a:bodyPr anchor="ctr"/>
        <a:lstStyle/>
        <a:p>
          <a:pPr algn="l"/>
          <a:r>
            <a:rPr lang="en-US" sz="1800" smtClean="0"/>
            <a:t>Roseville Deer Population: 57</a:t>
          </a:r>
          <a:endParaRPr lang="en-US" sz="1800" dirty="0"/>
        </a:p>
      </dgm:t>
    </dgm:pt>
    <dgm:pt modelId="{E60BBC15-B63A-403D-935A-50F19B06613C}" type="parTrans" cxnId="{F62EE337-AB78-44ED-BAA3-75CE3E527980}">
      <dgm:prSet/>
      <dgm:spPr/>
      <dgm:t>
        <a:bodyPr/>
        <a:lstStyle/>
        <a:p>
          <a:endParaRPr lang="en-US"/>
        </a:p>
      </dgm:t>
    </dgm:pt>
    <dgm:pt modelId="{F30AA018-37B0-4C1E-9A3A-B763B5ECECE9}" type="sibTrans" cxnId="{F62EE337-AB78-44ED-BAA3-75CE3E527980}">
      <dgm:prSet/>
      <dgm:spPr/>
      <dgm:t>
        <a:bodyPr/>
        <a:lstStyle/>
        <a:p>
          <a:endParaRPr lang="en-US"/>
        </a:p>
      </dgm:t>
    </dgm:pt>
    <dgm:pt modelId="{AAA8197A-D02A-42C8-B8CD-8CE0563CD069}">
      <dgm:prSet custT="1"/>
      <dgm:spPr/>
      <dgm:t>
        <a:bodyPr anchor="ctr"/>
        <a:lstStyle/>
        <a:p>
          <a:pPr algn="l"/>
          <a:r>
            <a:rPr lang="en-US" sz="1800" smtClean="0"/>
            <a:t>Roseville </a:t>
          </a:r>
          <a:r>
            <a:rPr lang="en-US" sz="1800" dirty="0" smtClean="0"/>
            <a:t>Deer Population: 61</a:t>
          </a:r>
        </a:p>
      </dgm:t>
    </dgm:pt>
    <dgm:pt modelId="{3EBAD2EA-161C-4C33-9BF9-DB286F5263F1}" type="parTrans" cxnId="{A85000A7-7708-4A5A-91D5-21010CA1027C}">
      <dgm:prSet/>
      <dgm:spPr/>
      <dgm:t>
        <a:bodyPr/>
        <a:lstStyle/>
        <a:p>
          <a:endParaRPr lang="en-US"/>
        </a:p>
      </dgm:t>
    </dgm:pt>
    <dgm:pt modelId="{A41DCEC9-B01C-4B91-83D4-84A7A00E3B1F}" type="sibTrans" cxnId="{A85000A7-7708-4A5A-91D5-21010CA1027C}">
      <dgm:prSet/>
      <dgm:spPr/>
      <dgm:t>
        <a:bodyPr/>
        <a:lstStyle/>
        <a:p>
          <a:endParaRPr lang="en-US"/>
        </a:p>
      </dgm:t>
    </dgm:pt>
    <dgm:pt modelId="{E06E6F5C-6DE4-40A0-A3FB-2FF8F8567134}">
      <dgm:prSet custT="1"/>
      <dgm:spPr/>
      <dgm:t>
        <a:bodyPr anchor="ctr"/>
        <a:lstStyle/>
        <a:p>
          <a:pPr algn="l"/>
          <a:r>
            <a:rPr lang="en-US" sz="1800" smtClean="0"/>
            <a:t>No </a:t>
          </a:r>
          <a:r>
            <a:rPr lang="en-US" sz="1800" dirty="0" smtClean="0"/>
            <a:t>Deer Survey due to lack of snow</a:t>
          </a:r>
        </a:p>
      </dgm:t>
    </dgm:pt>
    <dgm:pt modelId="{A4E6E250-16AD-4CB0-A195-A4D8A0BE7D27}" type="parTrans" cxnId="{91DEC6E4-526E-4A88-AA5B-263C4BC42E3F}">
      <dgm:prSet/>
      <dgm:spPr/>
      <dgm:t>
        <a:bodyPr/>
        <a:lstStyle/>
        <a:p>
          <a:endParaRPr lang="en-US"/>
        </a:p>
      </dgm:t>
    </dgm:pt>
    <dgm:pt modelId="{07F259ED-0B31-4E18-8818-ED580A71D8C7}" type="sibTrans" cxnId="{91DEC6E4-526E-4A88-AA5B-263C4BC42E3F}">
      <dgm:prSet/>
      <dgm:spPr/>
      <dgm:t>
        <a:bodyPr/>
        <a:lstStyle/>
        <a:p>
          <a:endParaRPr lang="en-US"/>
        </a:p>
      </dgm:t>
    </dgm:pt>
    <dgm:pt modelId="{3F4D897F-19B6-4A08-A9BE-B8C51C2A415F}">
      <dgm:prSet custT="1"/>
      <dgm:spPr/>
      <dgm:t>
        <a:bodyPr anchor="ctr"/>
        <a:lstStyle/>
        <a:p>
          <a:pPr algn="l"/>
          <a:r>
            <a:rPr lang="en-US" sz="1800" smtClean="0"/>
            <a:t>Roseville </a:t>
          </a:r>
          <a:r>
            <a:rPr lang="en-US" sz="1800" dirty="0" smtClean="0"/>
            <a:t>Deer Population: 52</a:t>
          </a:r>
        </a:p>
      </dgm:t>
    </dgm:pt>
    <dgm:pt modelId="{81AC9872-3032-40F3-BC73-52F08DEC4FEF}" type="parTrans" cxnId="{B2B4E88F-7B63-4E22-B150-F99B78CC00FE}">
      <dgm:prSet/>
      <dgm:spPr/>
      <dgm:t>
        <a:bodyPr/>
        <a:lstStyle/>
        <a:p>
          <a:endParaRPr lang="en-US"/>
        </a:p>
      </dgm:t>
    </dgm:pt>
    <dgm:pt modelId="{87AC8966-D377-49CB-87AA-15211A99A983}" type="sibTrans" cxnId="{B2B4E88F-7B63-4E22-B150-F99B78CC00FE}">
      <dgm:prSet/>
      <dgm:spPr/>
      <dgm:t>
        <a:bodyPr/>
        <a:lstStyle/>
        <a:p>
          <a:endParaRPr lang="en-US"/>
        </a:p>
      </dgm:t>
    </dgm:pt>
    <dgm:pt modelId="{DE9E15BA-03CF-41FB-A059-BC9C9FFEEC91}">
      <dgm:prSet custT="1"/>
      <dgm:spPr/>
      <dgm:t>
        <a:bodyPr anchor="ctr"/>
        <a:lstStyle/>
        <a:p>
          <a:pPr algn="l"/>
          <a:r>
            <a:rPr lang="en-US" sz="1600" dirty="0" smtClean="0"/>
            <a:t>No Deer Survey due to lack of snow</a:t>
          </a:r>
        </a:p>
      </dgm:t>
    </dgm:pt>
    <dgm:pt modelId="{C193362D-ACAC-4B5C-9F11-A8FEE222C4CF}" type="parTrans" cxnId="{5E210051-96E9-4506-A305-49870FEAAD1A}">
      <dgm:prSet/>
      <dgm:spPr/>
      <dgm:t>
        <a:bodyPr/>
        <a:lstStyle/>
        <a:p>
          <a:endParaRPr lang="en-US"/>
        </a:p>
      </dgm:t>
    </dgm:pt>
    <dgm:pt modelId="{37B97AEF-EA5A-4A4F-B2D6-F5D749B51F7B}" type="sibTrans" cxnId="{5E210051-96E9-4506-A305-49870FEAAD1A}">
      <dgm:prSet/>
      <dgm:spPr/>
      <dgm:t>
        <a:bodyPr/>
        <a:lstStyle/>
        <a:p>
          <a:endParaRPr lang="en-US"/>
        </a:p>
      </dgm:t>
    </dgm:pt>
    <dgm:pt modelId="{3D566D79-64C4-4189-9ED0-F1B706F0A551}">
      <dgm:prSet custT="1"/>
      <dgm:spPr/>
      <dgm:t>
        <a:bodyPr anchor="ctr"/>
        <a:lstStyle/>
        <a:p>
          <a:pPr algn="l"/>
          <a:r>
            <a:rPr lang="en-US" sz="1800" smtClean="0"/>
            <a:t>Roseville </a:t>
          </a:r>
          <a:r>
            <a:rPr lang="en-US" sz="1800" dirty="0" smtClean="0"/>
            <a:t>Deer Population: 43</a:t>
          </a:r>
          <a:endParaRPr lang="en-US" sz="1800" dirty="0"/>
        </a:p>
      </dgm:t>
    </dgm:pt>
    <dgm:pt modelId="{A04E62F8-6288-4D0E-9780-B2E7D879805E}" type="parTrans" cxnId="{B2F441EF-7E17-43A6-B492-8A6F7970C854}">
      <dgm:prSet/>
      <dgm:spPr/>
      <dgm:t>
        <a:bodyPr/>
        <a:lstStyle/>
        <a:p>
          <a:endParaRPr lang="en-US"/>
        </a:p>
      </dgm:t>
    </dgm:pt>
    <dgm:pt modelId="{4D9A9497-A399-4D53-A53D-27665B4FAA2C}" type="sibTrans" cxnId="{B2F441EF-7E17-43A6-B492-8A6F7970C854}">
      <dgm:prSet/>
      <dgm:spPr/>
      <dgm:t>
        <a:bodyPr/>
        <a:lstStyle/>
        <a:p>
          <a:endParaRPr lang="en-US"/>
        </a:p>
      </dgm:t>
    </dgm:pt>
    <dgm:pt modelId="{DBDF53FF-1041-48D6-867C-50D16748A82E}" type="pres">
      <dgm:prSet presAssocID="{50A74B8D-E5CB-4CF2-A2E8-419BC2DF8A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747972-3C61-4997-B440-52B84EAC3F78}" type="pres">
      <dgm:prSet presAssocID="{A138EAEC-8417-4E4F-BDE9-BDC46E32D97A}" presName="linNode" presStyleCnt="0"/>
      <dgm:spPr/>
    </dgm:pt>
    <dgm:pt modelId="{2F855173-14D4-406E-B884-EB44AA4AD3D8}" type="pres">
      <dgm:prSet presAssocID="{A138EAEC-8417-4E4F-BDE9-BDC46E32D97A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62433-564D-44A7-9C4D-7D17B5C4BF34}" type="pres">
      <dgm:prSet presAssocID="{A138EAEC-8417-4E4F-BDE9-BDC46E32D97A}" presName="childShp" presStyleLbl="bgAccFollowNode1" presStyleIdx="0" presStyleCnt="6" custLinFactNeighborX="-253" custLinFactNeighborY="-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CF122-907D-43EF-BB4F-012F5A1D84C1}" type="pres">
      <dgm:prSet presAssocID="{49F82BE9-5945-49E8-A4A7-F4A335D93722}" presName="spacing" presStyleCnt="0"/>
      <dgm:spPr/>
    </dgm:pt>
    <dgm:pt modelId="{953D1AFC-9E6F-4750-B161-222E2EA8E24F}" type="pres">
      <dgm:prSet presAssocID="{AA9E3221-9D20-4163-903A-CAB2E29C78FC}" presName="linNode" presStyleCnt="0"/>
      <dgm:spPr/>
    </dgm:pt>
    <dgm:pt modelId="{E639CCF8-7006-480E-AF54-33C0C7048590}" type="pres">
      <dgm:prSet presAssocID="{AA9E3221-9D20-4163-903A-CAB2E29C78FC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C96BA-AA29-4F84-B727-77923C144D7A}" type="pres">
      <dgm:prSet presAssocID="{AA9E3221-9D20-4163-903A-CAB2E29C78FC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560D3-0522-4302-BA8E-42D88827E58E}" type="pres">
      <dgm:prSet presAssocID="{3F5FA4A0-E193-4B8A-9580-4371AE6D1344}" presName="spacing" presStyleCnt="0"/>
      <dgm:spPr/>
    </dgm:pt>
    <dgm:pt modelId="{E3E429CF-D504-4FB6-8A64-98283537400B}" type="pres">
      <dgm:prSet presAssocID="{1DC48A10-B96F-424D-B32E-BB1E28602970}" presName="linNode" presStyleCnt="0"/>
      <dgm:spPr/>
    </dgm:pt>
    <dgm:pt modelId="{F582574B-E156-4BC7-86DC-ED83A2B8CF38}" type="pres">
      <dgm:prSet presAssocID="{1DC48A10-B96F-424D-B32E-BB1E28602970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C0676-2474-4950-9655-FE3DF48ED0A9}" type="pres">
      <dgm:prSet presAssocID="{1DC48A10-B96F-424D-B32E-BB1E28602970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31FC3-E396-48B5-8DF2-82D939545CAF}" type="pres">
      <dgm:prSet presAssocID="{E0D30156-7709-4218-B62A-FEDB7E4BFEDC}" presName="spacing" presStyleCnt="0"/>
      <dgm:spPr/>
    </dgm:pt>
    <dgm:pt modelId="{0AB57ED9-877F-447F-A1B0-A3F524C03782}" type="pres">
      <dgm:prSet presAssocID="{A2CADF01-2129-4988-B566-F2C7978C8059}" presName="linNode" presStyleCnt="0"/>
      <dgm:spPr/>
    </dgm:pt>
    <dgm:pt modelId="{C7AA2A31-9BFD-4A6F-9864-D651041363CA}" type="pres">
      <dgm:prSet presAssocID="{A2CADF01-2129-4988-B566-F2C7978C8059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05197-BEDE-41FB-A320-1A45E57716A0}" type="pres">
      <dgm:prSet presAssocID="{A2CADF01-2129-4988-B566-F2C7978C805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992CC-4071-40BF-AFE5-486C5C6EFC96}" type="pres">
      <dgm:prSet presAssocID="{1ED6DA75-2F4F-499B-A067-78543B9A1340}" presName="spacing" presStyleCnt="0"/>
      <dgm:spPr/>
    </dgm:pt>
    <dgm:pt modelId="{3527AC0E-3449-4CC4-8249-9FF2189FBB09}" type="pres">
      <dgm:prSet presAssocID="{0C3F985D-7282-4921-B35A-92CC65430E2A}" presName="linNode" presStyleCnt="0"/>
      <dgm:spPr/>
    </dgm:pt>
    <dgm:pt modelId="{33BDE290-5B82-4288-BE2E-73F3363B3241}" type="pres">
      <dgm:prSet presAssocID="{0C3F985D-7282-4921-B35A-92CC65430E2A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922DA-51A3-41DF-AC8A-AE91AA76D1F3}" type="pres">
      <dgm:prSet presAssocID="{0C3F985D-7282-4921-B35A-92CC65430E2A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064D4-196C-4FE0-A9C7-AEF8152A940D}" type="pres">
      <dgm:prSet presAssocID="{B8629FE7-8A30-40D2-BA36-190B050DA75C}" presName="spacing" presStyleCnt="0"/>
      <dgm:spPr/>
    </dgm:pt>
    <dgm:pt modelId="{51463453-C547-4F22-A351-49E4B8FFCF87}" type="pres">
      <dgm:prSet presAssocID="{440509B2-6E1E-41E6-B146-289B5F48C328}" presName="linNode" presStyleCnt="0"/>
      <dgm:spPr/>
    </dgm:pt>
    <dgm:pt modelId="{7086BC7B-3E47-44C2-8AA9-A3C642DD87F5}" type="pres">
      <dgm:prSet presAssocID="{440509B2-6E1E-41E6-B146-289B5F48C328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C04BE-96A2-4783-9A76-A7895FC8DA1F}" type="pres">
      <dgm:prSet presAssocID="{440509B2-6E1E-41E6-B146-289B5F48C328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B68F1-F8E0-4867-AD96-086C58EA1E02}" type="presOf" srcId="{A138EAEC-8417-4E4F-BDE9-BDC46E32D97A}" destId="{2F855173-14D4-406E-B884-EB44AA4AD3D8}" srcOrd="0" destOrd="0" presId="urn:microsoft.com/office/officeart/2005/8/layout/vList6"/>
    <dgm:cxn modelId="{38AD428E-C256-4E7C-8928-07DB7294B51D}" srcId="{50A74B8D-E5CB-4CF2-A2E8-419BC2DF8A4F}" destId="{0C3F985D-7282-4921-B35A-92CC65430E2A}" srcOrd="4" destOrd="0" parTransId="{5026EEB6-F82C-46B7-8402-BDBF4E9E0F94}" sibTransId="{B8629FE7-8A30-40D2-BA36-190B050DA75C}"/>
    <dgm:cxn modelId="{D8D59F5D-5B94-4E19-B19D-55AB60F7085C}" type="presOf" srcId="{3F4D897F-19B6-4A08-A9BE-B8C51C2A415F}" destId="{77B05197-BEDE-41FB-A320-1A45E57716A0}" srcOrd="0" destOrd="0" presId="urn:microsoft.com/office/officeart/2005/8/layout/vList6"/>
    <dgm:cxn modelId="{B478DE6A-F880-4783-BA70-F6C41D2F8007}" type="presOf" srcId="{CFF3DFD2-3336-49B7-8328-F45B9FCDC496}" destId="{5FD62433-564D-44A7-9C4D-7D17B5C4BF34}" srcOrd="0" destOrd="0" presId="urn:microsoft.com/office/officeart/2005/8/layout/vList6"/>
    <dgm:cxn modelId="{69331AF1-0246-44F1-B8A2-611EA9ACC77A}" srcId="{50A74B8D-E5CB-4CF2-A2E8-419BC2DF8A4F}" destId="{440509B2-6E1E-41E6-B146-289B5F48C328}" srcOrd="5" destOrd="0" parTransId="{64BF134F-6B13-4D3D-822C-EAD417288064}" sibTransId="{58A3D1FC-C249-4994-A766-5EFBF4AF4C51}"/>
    <dgm:cxn modelId="{4DDD150A-84F8-4B83-9323-FB8B0C882A7C}" srcId="{50A74B8D-E5CB-4CF2-A2E8-419BC2DF8A4F}" destId="{1DC48A10-B96F-424D-B32E-BB1E28602970}" srcOrd="2" destOrd="0" parTransId="{04267B6C-2048-46D1-B03F-9D8D03ED533C}" sibTransId="{E0D30156-7709-4218-B62A-FEDB7E4BFEDC}"/>
    <dgm:cxn modelId="{9442B2BB-D9B7-487F-9E27-138589939658}" type="presOf" srcId="{0C3F985D-7282-4921-B35A-92CC65430E2A}" destId="{33BDE290-5B82-4288-BE2E-73F3363B3241}" srcOrd="0" destOrd="0" presId="urn:microsoft.com/office/officeart/2005/8/layout/vList6"/>
    <dgm:cxn modelId="{F62EE337-AB78-44ED-BAA3-75CE3E527980}" srcId="{A138EAEC-8417-4E4F-BDE9-BDC46E32D97A}" destId="{CFF3DFD2-3336-49B7-8328-F45B9FCDC496}" srcOrd="0" destOrd="0" parTransId="{E60BBC15-B63A-403D-935A-50F19B06613C}" sibTransId="{F30AA018-37B0-4C1E-9A3A-B763B5ECECE9}"/>
    <dgm:cxn modelId="{DC8382E5-B38A-49FA-8312-A054E60B8AC7}" type="presOf" srcId="{50A74B8D-E5CB-4CF2-A2E8-419BC2DF8A4F}" destId="{DBDF53FF-1041-48D6-867C-50D16748A82E}" srcOrd="0" destOrd="0" presId="urn:microsoft.com/office/officeart/2005/8/layout/vList6"/>
    <dgm:cxn modelId="{4584E101-9605-4605-8AD5-DE4D8E36046E}" srcId="{50A74B8D-E5CB-4CF2-A2E8-419BC2DF8A4F}" destId="{AA9E3221-9D20-4163-903A-CAB2E29C78FC}" srcOrd="1" destOrd="0" parTransId="{89BE447E-CECB-4F1E-9E91-AF9AEB2E3A81}" sibTransId="{3F5FA4A0-E193-4B8A-9580-4371AE6D1344}"/>
    <dgm:cxn modelId="{3501B295-7F79-433C-8CB8-E30F7736FCFF}" type="presOf" srcId="{440509B2-6E1E-41E6-B146-289B5F48C328}" destId="{7086BC7B-3E47-44C2-8AA9-A3C642DD87F5}" srcOrd="0" destOrd="0" presId="urn:microsoft.com/office/officeart/2005/8/layout/vList6"/>
    <dgm:cxn modelId="{5E210051-96E9-4506-A305-49870FEAAD1A}" srcId="{0C3F985D-7282-4921-B35A-92CC65430E2A}" destId="{DE9E15BA-03CF-41FB-A059-BC9C9FFEEC91}" srcOrd="0" destOrd="0" parTransId="{C193362D-ACAC-4B5C-9F11-A8FEE222C4CF}" sibTransId="{37B97AEF-EA5A-4A4F-B2D6-F5D749B51F7B}"/>
    <dgm:cxn modelId="{B2F441EF-7E17-43A6-B492-8A6F7970C854}" srcId="{440509B2-6E1E-41E6-B146-289B5F48C328}" destId="{3D566D79-64C4-4189-9ED0-F1B706F0A551}" srcOrd="0" destOrd="0" parTransId="{A04E62F8-6288-4D0E-9780-B2E7D879805E}" sibTransId="{4D9A9497-A399-4D53-A53D-27665B4FAA2C}"/>
    <dgm:cxn modelId="{D402767B-85DA-4290-826D-B53E7EC83B0C}" type="presOf" srcId="{3D566D79-64C4-4189-9ED0-F1B706F0A551}" destId="{8ACC04BE-96A2-4783-9A76-A7895FC8DA1F}" srcOrd="0" destOrd="0" presId="urn:microsoft.com/office/officeart/2005/8/layout/vList6"/>
    <dgm:cxn modelId="{7C60ED29-15D8-4AAD-8675-D1747E5EC332}" type="presOf" srcId="{DE9E15BA-03CF-41FB-A059-BC9C9FFEEC91}" destId="{3CE922DA-51A3-41DF-AC8A-AE91AA76D1F3}" srcOrd="0" destOrd="0" presId="urn:microsoft.com/office/officeart/2005/8/layout/vList6"/>
    <dgm:cxn modelId="{5F81CE30-5FAC-45FE-9251-D2DF2A1DC9CC}" type="presOf" srcId="{A2CADF01-2129-4988-B566-F2C7978C8059}" destId="{C7AA2A31-9BFD-4A6F-9864-D651041363CA}" srcOrd="0" destOrd="0" presId="urn:microsoft.com/office/officeart/2005/8/layout/vList6"/>
    <dgm:cxn modelId="{B2B4E88F-7B63-4E22-B150-F99B78CC00FE}" srcId="{A2CADF01-2129-4988-B566-F2C7978C8059}" destId="{3F4D897F-19B6-4A08-A9BE-B8C51C2A415F}" srcOrd="0" destOrd="0" parTransId="{81AC9872-3032-40F3-BC73-52F08DEC4FEF}" sibTransId="{87AC8966-D377-49CB-87AA-15211A99A983}"/>
    <dgm:cxn modelId="{35214DE6-967B-4CF8-A207-9161E89C6645}" srcId="{50A74B8D-E5CB-4CF2-A2E8-419BC2DF8A4F}" destId="{A138EAEC-8417-4E4F-BDE9-BDC46E32D97A}" srcOrd="0" destOrd="0" parTransId="{75800D2A-2F24-4DF7-AE19-BA47AF33BFF2}" sibTransId="{49F82BE9-5945-49E8-A4A7-F4A335D93722}"/>
    <dgm:cxn modelId="{036746AC-4F13-456F-B662-E165AA9FFCB3}" type="presOf" srcId="{1DC48A10-B96F-424D-B32E-BB1E28602970}" destId="{F582574B-E156-4BC7-86DC-ED83A2B8CF38}" srcOrd="0" destOrd="0" presId="urn:microsoft.com/office/officeart/2005/8/layout/vList6"/>
    <dgm:cxn modelId="{C6C84A32-01A0-4B83-BAA2-CF702FC9D0B5}" srcId="{0C3F985D-7282-4921-B35A-92CC65430E2A}" destId="{B5A3DBDA-E79B-4185-80EA-5C1538A523A4}" srcOrd="1" destOrd="0" parTransId="{7E4E36AC-E774-4375-A4DB-2E77D6483C02}" sibTransId="{497BC5A1-204D-427D-8A67-D8F7D75AC92C}"/>
    <dgm:cxn modelId="{D2FFA3C5-7A57-44AD-8C83-28A266C647B5}" type="presOf" srcId="{E06E6F5C-6DE4-40A0-A3FB-2FF8F8567134}" destId="{042C0676-2474-4950-9655-FE3DF48ED0A9}" srcOrd="0" destOrd="0" presId="urn:microsoft.com/office/officeart/2005/8/layout/vList6"/>
    <dgm:cxn modelId="{085B5AD5-FE9D-4DC2-A6D6-A4B82326B9BA}" type="presOf" srcId="{B5A3DBDA-E79B-4185-80EA-5C1538A523A4}" destId="{3CE922DA-51A3-41DF-AC8A-AE91AA76D1F3}" srcOrd="0" destOrd="1" presId="urn:microsoft.com/office/officeart/2005/8/layout/vList6"/>
    <dgm:cxn modelId="{8BB7CAE9-DBEC-4BDE-8C37-B4B70EE2BA98}" type="presOf" srcId="{AA9E3221-9D20-4163-903A-CAB2E29C78FC}" destId="{E639CCF8-7006-480E-AF54-33C0C7048590}" srcOrd="0" destOrd="0" presId="urn:microsoft.com/office/officeart/2005/8/layout/vList6"/>
    <dgm:cxn modelId="{91DEC6E4-526E-4A88-AA5B-263C4BC42E3F}" srcId="{1DC48A10-B96F-424D-B32E-BB1E28602970}" destId="{E06E6F5C-6DE4-40A0-A3FB-2FF8F8567134}" srcOrd="0" destOrd="0" parTransId="{A4E6E250-16AD-4CB0-A195-A4D8A0BE7D27}" sibTransId="{07F259ED-0B31-4E18-8818-ED580A71D8C7}"/>
    <dgm:cxn modelId="{A85000A7-7708-4A5A-91D5-21010CA1027C}" srcId="{AA9E3221-9D20-4163-903A-CAB2E29C78FC}" destId="{AAA8197A-D02A-42C8-B8CD-8CE0563CD069}" srcOrd="0" destOrd="0" parTransId="{3EBAD2EA-161C-4C33-9BF9-DB286F5263F1}" sibTransId="{A41DCEC9-B01C-4B91-83D4-84A7A00E3B1F}"/>
    <dgm:cxn modelId="{98FBC968-CC43-4449-A26C-2FA8F2FBCFEA}" type="presOf" srcId="{AAA8197A-D02A-42C8-B8CD-8CE0563CD069}" destId="{425C96BA-AA29-4F84-B727-77923C144D7A}" srcOrd="0" destOrd="0" presId="urn:microsoft.com/office/officeart/2005/8/layout/vList6"/>
    <dgm:cxn modelId="{1CB79F94-77AB-49F6-AA96-FAC6B9C2073B}" srcId="{50A74B8D-E5CB-4CF2-A2E8-419BC2DF8A4F}" destId="{A2CADF01-2129-4988-B566-F2C7978C8059}" srcOrd="3" destOrd="0" parTransId="{F5E0B9EA-EB8A-4A3C-8E4B-3A2083CD89C1}" sibTransId="{1ED6DA75-2F4F-499B-A067-78543B9A1340}"/>
    <dgm:cxn modelId="{2B60F327-77EF-4FE2-9334-847F3D87FDEE}" type="presParOf" srcId="{DBDF53FF-1041-48D6-867C-50D16748A82E}" destId="{3F747972-3C61-4997-B440-52B84EAC3F78}" srcOrd="0" destOrd="0" presId="urn:microsoft.com/office/officeart/2005/8/layout/vList6"/>
    <dgm:cxn modelId="{D16E78FC-5AF4-4EB1-B213-F8AD5CDC74E2}" type="presParOf" srcId="{3F747972-3C61-4997-B440-52B84EAC3F78}" destId="{2F855173-14D4-406E-B884-EB44AA4AD3D8}" srcOrd="0" destOrd="0" presId="urn:microsoft.com/office/officeart/2005/8/layout/vList6"/>
    <dgm:cxn modelId="{8EC3F621-AB8F-485E-B9F6-65CB175420AA}" type="presParOf" srcId="{3F747972-3C61-4997-B440-52B84EAC3F78}" destId="{5FD62433-564D-44A7-9C4D-7D17B5C4BF34}" srcOrd="1" destOrd="0" presId="urn:microsoft.com/office/officeart/2005/8/layout/vList6"/>
    <dgm:cxn modelId="{D2578AAF-6797-48C2-BE6B-75973BD65F63}" type="presParOf" srcId="{DBDF53FF-1041-48D6-867C-50D16748A82E}" destId="{410CF122-907D-43EF-BB4F-012F5A1D84C1}" srcOrd="1" destOrd="0" presId="urn:microsoft.com/office/officeart/2005/8/layout/vList6"/>
    <dgm:cxn modelId="{6F8005C1-8AAB-4BF9-AC32-DC73AED3A283}" type="presParOf" srcId="{DBDF53FF-1041-48D6-867C-50D16748A82E}" destId="{953D1AFC-9E6F-4750-B161-222E2EA8E24F}" srcOrd="2" destOrd="0" presId="urn:microsoft.com/office/officeart/2005/8/layout/vList6"/>
    <dgm:cxn modelId="{083CDA25-42DC-461D-BA52-3F09FB63D2EF}" type="presParOf" srcId="{953D1AFC-9E6F-4750-B161-222E2EA8E24F}" destId="{E639CCF8-7006-480E-AF54-33C0C7048590}" srcOrd="0" destOrd="0" presId="urn:microsoft.com/office/officeart/2005/8/layout/vList6"/>
    <dgm:cxn modelId="{1C7721B0-F2E6-444D-A230-E6F5A4999F50}" type="presParOf" srcId="{953D1AFC-9E6F-4750-B161-222E2EA8E24F}" destId="{425C96BA-AA29-4F84-B727-77923C144D7A}" srcOrd="1" destOrd="0" presId="urn:microsoft.com/office/officeart/2005/8/layout/vList6"/>
    <dgm:cxn modelId="{147FB5D0-6424-45BE-BD32-64AD2ABB9D63}" type="presParOf" srcId="{DBDF53FF-1041-48D6-867C-50D16748A82E}" destId="{743560D3-0522-4302-BA8E-42D88827E58E}" srcOrd="3" destOrd="0" presId="urn:microsoft.com/office/officeart/2005/8/layout/vList6"/>
    <dgm:cxn modelId="{E1E0F08A-4FCA-431A-9712-9E02411D989E}" type="presParOf" srcId="{DBDF53FF-1041-48D6-867C-50D16748A82E}" destId="{E3E429CF-D504-4FB6-8A64-98283537400B}" srcOrd="4" destOrd="0" presId="urn:microsoft.com/office/officeart/2005/8/layout/vList6"/>
    <dgm:cxn modelId="{6EB0BBB7-7390-4F2B-BB4C-2543A93712E5}" type="presParOf" srcId="{E3E429CF-D504-4FB6-8A64-98283537400B}" destId="{F582574B-E156-4BC7-86DC-ED83A2B8CF38}" srcOrd="0" destOrd="0" presId="urn:microsoft.com/office/officeart/2005/8/layout/vList6"/>
    <dgm:cxn modelId="{9EE7085F-AB4F-4171-8945-16EEB7CEDF4E}" type="presParOf" srcId="{E3E429CF-D504-4FB6-8A64-98283537400B}" destId="{042C0676-2474-4950-9655-FE3DF48ED0A9}" srcOrd="1" destOrd="0" presId="urn:microsoft.com/office/officeart/2005/8/layout/vList6"/>
    <dgm:cxn modelId="{54B2812F-EC0B-4320-A0A8-00BDD6032753}" type="presParOf" srcId="{DBDF53FF-1041-48D6-867C-50D16748A82E}" destId="{E5E31FC3-E396-48B5-8DF2-82D939545CAF}" srcOrd="5" destOrd="0" presId="urn:microsoft.com/office/officeart/2005/8/layout/vList6"/>
    <dgm:cxn modelId="{669D9B70-CC9B-4353-B64B-1C3ABC5F7C3B}" type="presParOf" srcId="{DBDF53FF-1041-48D6-867C-50D16748A82E}" destId="{0AB57ED9-877F-447F-A1B0-A3F524C03782}" srcOrd="6" destOrd="0" presId="urn:microsoft.com/office/officeart/2005/8/layout/vList6"/>
    <dgm:cxn modelId="{7C018416-3E59-4DB7-9085-7961397723A2}" type="presParOf" srcId="{0AB57ED9-877F-447F-A1B0-A3F524C03782}" destId="{C7AA2A31-9BFD-4A6F-9864-D651041363CA}" srcOrd="0" destOrd="0" presId="urn:microsoft.com/office/officeart/2005/8/layout/vList6"/>
    <dgm:cxn modelId="{D4F7BDC6-373D-462B-B95D-73923178E1A7}" type="presParOf" srcId="{0AB57ED9-877F-447F-A1B0-A3F524C03782}" destId="{77B05197-BEDE-41FB-A320-1A45E57716A0}" srcOrd="1" destOrd="0" presId="urn:microsoft.com/office/officeart/2005/8/layout/vList6"/>
    <dgm:cxn modelId="{B65EF3B1-6A07-471F-9AE6-996BD294F1C9}" type="presParOf" srcId="{DBDF53FF-1041-48D6-867C-50D16748A82E}" destId="{5A3992CC-4071-40BF-AFE5-486C5C6EFC96}" srcOrd="7" destOrd="0" presId="urn:microsoft.com/office/officeart/2005/8/layout/vList6"/>
    <dgm:cxn modelId="{2AA05C69-C326-4909-88B8-DC1DA1B045EF}" type="presParOf" srcId="{DBDF53FF-1041-48D6-867C-50D16748A82E}" destId="{3527AC0E-3449-4CC4-8249-9FF2189FBB09}" srcOrd="8" destOrd="0" presId="urn:microsoft.com/office/officeart/2005/8/layout/vList6"/>
    <dgm:cxn modelId="{BAD01556-0FA3-4724-9158-9E2DBB585BB3}" type="presParOf" srcId="{3527AC0E-3449-4CC4-8249-9FF2189FBB09}" destId="{33BDE290-5B82-4288-BE2E-73F3363B3241}" srcOrd="0" destOrd="0" presId="urn:microsoft.com/office/officeart/2005/8/layout/vList6"/>
    <dgm:cxn modelId="{6983F917-9952-4372-B26E-0B984A9CD725}" type="presParOf" srcId="{3527AC0E-3449-4CC4-8249-9FF2189FBB09}" destId="{3CE922DA-51A3-41DF-AC8A-AE91AA76D1F3}" srcOrd="1" destOrd="0" presId="urn:microsoft.com/office/officeart/2005/8/layout/vList6"/>
    <dgm:cxn modelId="{1A5F2AF0-7615-4ED6-AB51-37FF32DE6A2C}" type="presParOf" srcId="{DBDF53FF-1041-48D6-867C-50D16748A82E}" destId="{32F064D4-196C-4FE0-A9C7-AEF8152A940D}" srcOrd="9" destOrd="0" presId="urn:microsoft.com/office/officeart/2005/8/layout/vList6"/>
    <dgm:cxn modelId="{B1C4710E-1C3A-4C07-B9F7-462281BF6EE9}" type="presParOf" srcId="{DBDF53FF-1041-48D6-867C-50D16748A82E}" destId="{51463453-C547-4F22-A351-49E4B8FFCF87}" srcOrd="10" destOrd="0" presId="urn:microsoft.com/office/officeart/2005/8/layout/vList6"/>
    <dgm:cxn modelId="{5E8E9550-7E7D-4FBC-8E81-583191BC38A0}" type="presParOf" srcId="{51463453-C547-4F22-A351-49E4B8FFCF87}" destId="{7086BC7B-3E47-44C2-8AA9-A3C642DD87F5}" srcOrd="0" destOrd="0" presId="urn:microsoft.com/office/officeart/2005/8/layout/vList6"/>
    <dgm:cxn modelId="{977C30E7-B6F9-4910-B07B-C451BCD436C7}" type="presParOf" srcId="{51463453-C547-4F22-A351-49E4B8FFCF87}" destId="{8ACC04BE-96A2-4783-9A76-A7895FC8DA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2433-564D-44A7-9C4D-7D17B5C4BF34}">
      <dsp:nvSpPr>
        <dsp:cNvPr id="0" name=""/>
        <dsp:cNvSpPr/>
      </dsp:nvSpPr>
      <dsp:spPr>
        <a:xfrm>
          <a:off x="3242974" y="3"/>
          <a:ext cx="4876800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Roseville Deer Population: 57</a:t>
          </a:r>
          <a:endParaRPr lang="en-US" sz="1800" kern="1200" dirty="0"/>
        </a:p>
      </dsp:txBody>
      <dsp:txXfrm>
        <a:off x="3242974" y="104183"/>
        <a:ext cx="4564261" cy="625077"/>
      </dsp:txXfrm>
    </dsp:sp>
    <dsp:sp modelId="{2F855173-14D4-406E-B884-EB44AA4AD3D8}">
      <dsp:nvSpPr>
        <dsp:cNvPr id="0" name=""/>
        <dsp:cNvSpPr/>
      </dsp:nvSpPr>
      <dsp:spPr>
        <a:xfrm>
          <a:off x="0" y="661"/>
          <a:ext cx="3251200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2013</a:t>
          </a:r>
          <a:endParaRPr lang="en-US" sz="4400" kern="1200" dirty="0"/>
        </a:p>
      </dsp:txBody>
      <dsp:txXfrm>
        <a:off x="40685" y="41346"/>
        <a:ext cx="3169830" cy="752067"/>
      </dsp:txXfrm>
    </dsp:sp>
    <dsp:sp modelId="{425C96BA-AA29-4F84-B727-77923C144D7A}">
      <dsp:nvSpPr>
        <dsp:cNvPr id="0" name=""/>
        <dsp:cNvSpPr/>
      </dsp:nvSpPr>
      <dsp:spPr>
        <a:xfrm>
          <a:off x="3251199" y="917442"/>
          <a:ext cx="4876800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Roseville </a:t>
          </a:r>
          <a:r>
            <a:rPr lang="en-US" sz="1800" kern="1200" dirty="0" smtClean="0"/>
            <a:t>Deer Population: 61</a:t>
          </a:r>
        </a:p>
      </dsp:txBody>
      <dsp:txXfrm>
        <a:off x="3251199" y="1021622"/>
        <a:ext cx="4564261" cy="625077"/>
      </dsp:txXfrm>
    </dsp:sp>
    <dsp:sp modelId="{E639CCF8-7006-480E-AF54-33C0C7048590}">
      <dsp:nvSpPr>
        <dsp:cNvPr id="0" name=""/>
        <dsp:cNvSpPr/>
      </dsp:nvSpPr>
      <dsp:spPr>
        <a:xfrm>
          <a:off x="0" y="917442"/>
          <a:ext cx="3251200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2014</a:t>
          </a:r>
        </a:p>
      </dsp:txBody>
      <dsp:txXfrm>
        <a:off x="40685" y="958127"/>
        <a:ext cx="3169830" cy="752067"/>
      </dsp:txXfrm>
    </dsp:sp>
    <dsp:sp modelId="{042C0676-2474-4950-9655-FE3DF48ED0A9}">
      <dsp:nvSpPr>
        <dsp:cNvPr id="0" name=""/>
        <dsp:cNvSpPr/>
      </dsp:nvSpPr>
      <dsp:spPr>
        <a:xfrm>
          <a:off x="3251199" y="1834224"/>
          <a:ext cx="4876800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No </a:t>
          </a:r>
          <a:r>
            <a:rPr lang="en-US" sz="1800" kern="1200" dirty="0" smtClean="0"/>
            <a:t>Deer Survey due to lack of snow</a:t>
          </a:r>
        </a:p>
      </dsp:txBody>
      <dsp:txXfrm>
        <a:off x="3251199" y="1938404"/>
        <a:ext cx="4564261" cy="625077"/>
      </dsp:txXfrm>
    </dsp:sp>
    <dsp:sp modelId="{F582574B-E156-4BC7-86DC-ED83A2B8CF38}">
      <dsp:nvSpPr>
        <dsp:cNvPr id="0" name=""/>
        <dsp:cNvSpPr/>
      </dsp:nvSpPr>
      <dsp:spPr>
        <a:xfrm>
          <a:off x="0" y="1834224"/>
          <a:ext cx="3251200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2015</a:t>
          </a:r>
        </a:p>
      </dsp:txBody>
      <dsp:txXfrm>
        <a:off x="40685" y="1874909"/>
        <a:ext cx="3169830" cy="752067"/>
      </dsp:txXfrm>
    </dsp:sp>
    <dsp:sp modelId="{77B05197-BEDE-41FB-A320-1A45E57716A0}">
      <dsp:nvSpPr>
        <dsp:cNvPr id="0" name=""/>
        <dsp:cNvSpPr/>
      </dsp:nvSpPr>
      <dsp:spPr>
        <a:xfrm>
          <a:off x="3251199" y="2751005"/>
          <a:ext cx="4876800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Roseville </a:t>
          </a:r>
          <a:r>
            <a:rPr lang="en-US" sz="1800" kern="1200" dirty="0" smtClean="0"/>
            <a:t>Deer Population: 52</a:t>
          </a:r>
        </a:p>
      </dsp:txBody>
      <dsp:txXfrm>
        <a:off x="3251199" y="2855185"/>
        <a:ext cx="4564261" cy="625077"/>
      </dsp:txXfrm>
    </dsp:sp>
    <dsp:sp modelId="{C7AA2A31-9BFD-4A6F-9864-D651041363CA}">
      <dsp:nvSpPr>
        <dsp:cNvPr id="0" name=""/>
        <dsp:cNvSpPr/>
      </dsp:nvSpPr>
      <dsp:spPr>
        <a:xfrm>
          <a:off x="0" y="2751005"/>
          <a:ext cx="3251200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2016</a:t>
          </a:r>
        </a:p>
      </dsp:txBody>
      <dsp:txXfrm>
        <a:off x="40685" y="2791690"/>
        <a:ext cx="3169830" cy="752067"/>
      </dsp:txXfrm>
    </dsp:sp>
    <dsp:sp modelId="{3CE922DA-51A3-41DF-AC8A-AE91AA76D1F3}">
      <dsp:nvSpPr>
        <dsp:cNvPr id="0" name=""/>
        <dsp:cNvSpPr/>
      </dsp:nvSpPr>
      <dsp:spPr>
        <a:xfrm>
          <a:off x="3251199" y="3667786"/>
          <a:ext cx="4876800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 Deer Survey due to lack of snow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1/31/2017 – USDA Successfully removed 20 Deer from Roseville</a:t>
          </a:r>
        </a:p>
      </dsp:txBody>
      <dsp:txXfrm>
        <a:off x="3251199" y="3771966"/>
        <a:ext cx="4564261" cy="625077"/>
      </dsp:txXfrm>
    </dsp:sp>
    <dsp:sp modelId="{33BDE290-5B82-4288-BE2E-73F3363B3241}">
      <dsp:nvSpPr>
        <dsp:cNvPr id="0" name=""/>
        <dsp:cNvSpPr/>
      </dsp:nvSpPr>
      <dsp:spPr>
        <a:xfrm>
          <a:off x="0" y="3667786"/>
          <a:ext cx="3251200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2017</a:t>
          </a:r>
        </a:p>
      </dsp:txBody>
      <dsp:txXfrm>
        <a:off x="40685" y="3708471"/>
        <a:ext cx="3169830" cy="752067"/>
      </dsp:txXfrm>
    </dsp:sp>
    <dsp:sp modelId="{8ACC04BE-96A2-4783-9A76-A7895FC8DA1F}">
      <dsp:nvSpPr>
        <dsp:cNvPr id="0" name=""/>
        <dsp:cNvSpPr/>
      </dsp:nvSpPr>
      <dsp:spPr>
        <a:xfrm>
          <a:off x="3251199" y="4584567"/>
          <a:ext cx="4876800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Roseville </a:t>
          </a:r>
          <a:r>
            <a:rPr lang="en-US" sz="1800" kern="1200" dirty="0" smtClean="0"/>
            <a:t>Deer Population: 43</a:t>
          </a:r>
          <a:endParaRPr lang="en-US" sz="1800" kern="1200" dirty="0"/>
        </a:p>
      </dsp:txBody>
      <dsp:txXfrm>
        <a:off x="3251199" y="4688747"/>
        <a:ext cx="4564261" cy="625077"/>
      </dsp:txXfrm>
    </dsp:sp>
    <dsp:sp modelId="{7086BC7B-3E47-44C2-8AA9-A3C642DD87F5}">
      <dsp:nvSpPr>
        <dsp:cNvPr id="0" name=""/>
        <dsp:cNvSpPr/>
      </dsp:nvSpPr>
      <dsp:spPr>
        <a:xfrm>
          <a:off x="0" y="4584567"/>
          <a:ext cx="3251200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2018</a:t>
          </a:r>
          <a:endParaRPr lang="en-US" sz="4400" kern="1200" dirty="0"/>
        </a:p>
      </dsp:txBody>
      <dsp:txXfrm>
        <a:off x="40685" y="4625252"/>
        <a:ext cx="3169830" cy="75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388359" cy="2387600"/>
          </a:xfrm>
          <a:ln>
            <a:noFill/>
          </a:ln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78094"/>
            <a:ext cx="6388359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014996" y="2724539"/>
            <a:ext cx="0" cy="1156996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23" y="3134538"/>
            <a:ext cx="1995313" cy="3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050" y="1068371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0"/>
          </p:nvPr>
        </p:nvSpPr>
        <p:spPr>
          <a:xfrm>
            <a:off x="6178421" y="1068371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2499050" y="3772688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3"/>
          </p:nvPr>
        </p:nvSpPr>
        <p:spPr>
          <a:xfrm>
            <a:off x="6178421" y="3772688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7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781948"/>
            <a:ext cx="9994640" cy="349889"/>
          </a:xfrm>
        </p:spPr>
        <p:txBody>
          <a:bodyPr>
            <a:normAutofit/>
          </a:bodyPr>
          <a:lstStyle>
            <a:lvl1pPr algn="ctr">
              <a:defRPr sz="14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838199" y="1251864"/>
            <a:ext cx="9994641" cy="3879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0" b="1" baseline="0" dirty="0" smtClean="0">
                <a:latin typeface="Myriad Pro" panose="020B0503030403020204" pitchFamily="34" charset="0"/>
              </a:rPr>
              <a:t>Q &amp; A</a:t>
            </a:r>
            <a:endParaRPr lang="en-US" sz="25000" b="1" baseline="0" dirty="0">
              <a:latin typeface="Myriad Pro" panose="020B0503030403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838199" y="1251864"/>
            <a:ext cx="9994641" cy="3879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500" b="1" baseline="0" dirty="0" smtClean="0">
                <a:latin typeface="Myriad Pro" panose="020B0503030403020204" pitchFamily="34" charset="0"/>
              </a:rPr>
              <a:t>THANK YOU</a:t>
            </a:r>
            <a:endParaRPr lang="en-US" sz="12500" b="1" baseline="0" dirty="0">
              <a:latin typeface="Myriad Pro" panose="020B0503030403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243"/>
            <a:ext cx="4844143" cy="4147453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244"/>
            <a:ext cx="4844143" cy="3414994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1253" y="1488244"/>
            <a:ext cx="4844143" cy="3414994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5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198" y="1251864"/>
            <a:ext cx="6085116" cy="4458471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6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244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0"/>
          </p:nvPr>
        </p:nvSpPr>
        <p:spPr>
          <a:xfrm>
            <a:off x="4517571" y="1488244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1"/>
          </p:nvPr>
        </p:nvSpPr>
        <p:spPr>
          <a:xfrm>
            <a:off x="8247481" y="1474237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9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038" y="6447459"/>
            <a:ext cx="11603831" cy="32004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371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07910"/>
            <a:ext cx="587829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282" y="307910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71960" y="6447459"/>
            <a:ext cx="320040" cy="32004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6502875"/>
            <a:ext cx="1172549" cy="22083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101384" y="329675"/>
            <a:ext cx="90616" cy="606490"/>
          </a:xfrm>
          <a:prstGeom prst="rect">
            <a:avLst/>
          </a:prstGeom>
          <a:solidFill>
            <a:srgbClr val="8026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033778" y="329675"/>
            <a:ext cx="45719" cy="60649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0"/>
          </p:nvPr>
        </p:nvSpPr>
        <p:spPr>
          <a:xfrm>
            <a:off x="4517571" y="1068371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1"/>
          </p:nvPr>
        </p:nvSpPr>
        <p:spPr>
          <a:xfrm>
            <a:off x="8196940" y="1068371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838200" y="3772688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3"/>
          </p:nvPr>
        </p:nvSpPr>
        <p:spPr>
          <a:xfrm>
            <a:off x="4517571" y="3772688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4"/>
          </p:nvPr>
        </p:nvSpPr>
        <p:spPr>
          <a:xfrm>
            <a:off x="8247481" y="3758681"/>
            <a:ext cx="3201955" cy="18389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6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C1B2-1A0A-4ADB-A0ED-2BCECCE33D6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6CC7-A3F7-4D9F-91AE-6DC5538C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9" r:id="rId5"/>
    <p:sldLayoutId id="2147483660" r:id="rId6"/>
    <p:sldLayoutId id="2147483666" r:id="rId7"/>
    <p:sldLayoutId id="2147483665" r:id="rId8"/>
    <p:sldLayoutId id="2147483663" r:id="rId9"/>
    <p:sldLayoutId id="2147483664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978" y="667139"/>
            <a:ext cx="10665822" cy="247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Roseville Deer </a:t>
            </a:r>
            <a:r>
              <a:rPr lang="en-US" b="1" dirty="0" smtClean="0">
                <a:latin typeface="Myriad Pro" panose="020B0503030403020204" pitchFamily="34" charset="0"/>
              </a:rPr>
              <a:t>Population 2013-2018</a:t>
            </a:r>
            <a:endParaRPr lang="en-US" b="1" dirty="0">
              <a:latin typeface="Myriad Pro" panose="020B05030304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7628108"/>
              </p:ext>
            </p:extLst>
          </p:nvPr>
        </p:nvGraphicFramePr>
        <p:xfrm>
          <a:off x="2254421" y="914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4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200" y="108213"/>
          <a:ext cx="10902912" cy="613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11681280" imgH="7550280" progId="Acrobat.Document.DC">
                  <p:embed/>
                </p:oleObj>
              </mc:Choice>
              <mc:Fallback>
                <p:oleObj name="Acrobat Document" r:id="rId3" imgW="11681280" imgH="7550280" progId="Acrobat.Document.DC">
                  <p:embed/>
                  <p:pic>
                    <p:nvPicPr>
                      <p:cNvPr id="3" name="Content Placeholder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8213"/>
                        <a:ext cx="10902912" cy="6135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39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200" y="178551"/>
          <a:ext cx="11000304" cy="610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11681280" imgH="7550280" progId="Acrobat.Document.DC">
                  <p:embed/>
                </p:oleObj>
              </mc:Choice>
              <mc:Fallback>
                <p:oleObj name="Acrobat Document" r:id="rId3" imgW="11681280" imgH="7550280" progId="Acrobat.Document.DC">
                  <p:embed/>
                  <p:pic>
                    <p:nvPicPr>
                      <p:cNvPr id="3" name="Content Placeholder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8551"/>
                        <a:ext cx="11000304" cy="610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38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199" y="178551"/>
          <a:ext cx="10821753" cy="617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11681280" imgH="7550280" progId="Acrobat.Document.DC">
                  <p:embed/>
                </p:oleObj>
              </mc:Choice>
              <mc:Fallback>
                <p:oleObj name="Acrobat Document" r:id="rId3" imgW="11681280" imgH="7550280" progId="Acrobat.Document.DC">
                  <p:embed/>
                  <p:pic>
                    <p:nvPicPr>
                      <p:cNvPr id="3" name="Content Placeholder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78551"/>
                        <a:ext cx="10821753" cy="6173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31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199" y="182329"/>
          <a:ext cx="10929967" cy="613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3" imgW="11681280" imgH="7550280" progId="Acrobat.Document.DC">
                  <p:embed/>
                </p:oleObj>
              </mc:Choice>
              <mc:Fallback>
                <p:oleObj name="Acrobat Document" r:id="rId3" imgW="11681280" imgH="7550280" progId="Acrobat.Document.DC">
                  <p:embed/>
                  <p:pic>
                    <p:nvPicPr>
                      <p:cNvPr id="3" name="Content Placeholder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82329"/>
                        <a:ext cx="10929967" cy="6132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18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530" y="1122363"/>
            <a:ext cx="7338830" cy="116093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Other Information </a:t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18" y="2072279"/>
            <a:ext cx="11421884" cy="407422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Parks and Recreation Commission Recommendation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Timing </a:t>
            </a:r>
          </a:p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64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978" y="667139"/>
            <a:ext cx="10665822" cy="247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Timeline</a:t>
            </a:r>
            <a:endParaRPr lang="en-US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Roseville Deer Population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51" y="1077685"/>
            <a:ext cx="11195222" cy="489551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0659762" y="1984419"/>
            <a:ext cx="567432" cy="68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40480" y="1255820"/>
            <a:ext cx="1573427" cy="72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1/31/17 – USDA Successfully removed 20 Deer from Roseville</a:t>
            </a:r>
            <a:endParaRPr lang="en-US" sz="1050" dirty="0"/>
          </a:p>
        </p:txBody>
      </p:sp>
      <p:sp>
        <p:nvSpPr>
          <p:cNvPr id="19" name="Flowchart: Connector 18"/>
          <p:cNvSpPr/>
          <p:nvPr/>
        </p:nvSpPr>
        <p:spPr>
          <a:xfrm>
            <a:off x="10511481" y="2719586"/>
            <a:ext cx="85518" cy="823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50227" y="6021859"/>
            <a:ext cx="5288692" cy="3295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1200" dirty="0" smtClean="0">
                <a:latin typeface="+mn-lt"/>
              </a:rPr>
              <a:t>*No survey completed in 2005, 2012, 2015, 2017 due to lack of snow</a:t>
            </a:r>
          </a:p>
        </p:txBody>
      </p:sp>
    </p:spTree>
    <p:extLst>
      <p:ext uri="{BB962C8B-B14F-4D97-AF65-F5344CB8AC3E}">
        <p14:creationId xmlns:p14="http://schemas.microsoft.com/office/powerpoint/2010/main" val="31870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746" y="2042697"/>
            <a:ext cx="6069541" cy="31883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Roseville contracted with the USDA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Four locations utilized for reduction project: </a:t>
            </a:r>
          </a:p>
          <a:p>
            <a:pPr marL="1143000" lvl="1" indent="-457200"/>
            <a:r>
              <a:rPr lang="en-US" sz="2000" dirty="0" err="1" smtClean="0"/>
              <a:t>Ladyslipper</a:t>
            </a:r>
            <a:r>
              <a:rPr lang="en-US" sz="2000" dirty="0" smtClean="0"/>
              <a:t> Park</a:t>
            </a:r>
          </a:p>
          <a:p>
            <a:pPr marL="1143000" lvl="1" indent="-457200"/>
            <a:r>
              <a:rPr lang="en-US" sz="2000" dirty="0" smtClean="0"/>
              <a:t>Owasso Hills Park</a:t>
            </a:r>
          </a:p>
          <a:p>
            <a:pPr marL="1143000" lvl="1" indent="-457200"/>
            <a:r>
              <a:rPr lang="en-US" sz="2000" dirty="0" smtClean="0"/>
              <a:t>Harriet Alexander nature Center</a:t>
            </a:r>
          </a:p>
          <a:p>
            <a:pPr marL="1143000" lvl="1" indent="-457200"/>
            <a:r>
              <a:rPr lang="en-US" sz="2000" dirty="0" smtClean="0"/>
              <a:t>Leaf Compost Site at Dale 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Reduction was completed on 1/31/17 (20)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2017 Deer Reduction 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87" y="740221"/>
            <a:ext cx="5350115" cy="49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2017 Deer Management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38" y="740221"/>
            <a:ext cx="7569248" cy="552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Roseville Deer Habitat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1" y="847313"/>
            <a:ext cx="8259532" cy="549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514702" y="1861751"/>
            <a:ext cx="2463113" cy="2603157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Roseville has .77 square miles </a:t>
            </a:r>
            <a:r>
              <a:rPr lang="en-US" dirty="0" smtClean="0"/>
              <a:t>of deer habitat. This </a:t>
            </a:r>
            <a:r>
              <a:rPr lang="en-US" dirty="0"/>
              <a:t>amount of habitat can sustain 15-19 </a:t>
            </a:r>
            <a:r>
              <a:rPr lang="en-US" dirty="0" smtClean="0"/>
              <a:t>deer.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31676" y="6166481"/>
            <a:ext cx="1581666" cy="2105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2014 – 61 Deer Surveyed</a:t>
            </a:r>
          </a:p>
        </p:txBody>
      </p:sp>
    </p:spTree>
    <p:extLst>
      <p:ext uri="{BB962C8B-B14F-4D97-AF65-F5344CB8AC3E}">
        <p14:creationId xmlns:p14="http://schemas.microsoft.com/office/powerpoint/2010/main" val="41629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2016 Deer Survey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40" y="880265"/>
            <a:ext cx="8347043" cy="529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3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2018 Deer Survey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86465" y="740221"/>
            <a:ext cx="8662038" cy="553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2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1751" y="329675"/>
            <a:ext cx="10665822" cy="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Myriad Pro" panose="020B0503030403020204" pitchFamily="34" charset="0"/>
              </a:rPr>
              <a:t>2017 Deer Reduction Cost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57" y="1677477"/>
            <a:ext cx="3963191" cy="266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938212"/>
            <a:ext cx="7305675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88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87" y="617838"/>
            <a:ext cx="10933909" cy="5733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53167" y="5445209"/>
            <a:ext cx="2570205" cy="70021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 Total Deer Inquiries in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seville">
      <a:dk1>
        <a:srgbClr val="1C355E"/>
      </a:dk1>
      <a:lt1>
        <a:srgbClr val="F2F2F2"/>
      </a:lt1>
      <a:dk2>
        <a:srgbClr val="802629"/>
      </a:dk2>
      <a:lt2>
        <a:srgbClr val="D5CA9F"/>
      </a:lt2>
      <a:accent1>
        <a:srgbClr val="2B7051"/>
      </a:accent1>
      <a:accent2>
        <a:srgbClr val="A292B3"/>
      </a:accent2>
      <a:accent3>
        <a:srgbClr val="9F3224"/>
      </a:accent3>
      <a:accent4>
        <a:srgbClr val="CF102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Roseville">
      <a:majorFont>
        <a:latin typeface="Myriad Pro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179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Information  </vt:lpstr>
    </vt:vector>
  </TitlesOfParts>
  <Company>Roseville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Bowman</dc:creator>
  <cp:lastModifiedBy>Lonnie Brokke</cp:lastModifiedBy>
  <cp:revision>73</cp:revision>
  <cp:lastPrinted>2018-04-09T22:54:23Z</cp:lastPrinted>
  <dcterms:created xsi:type="dcterms:W3CDTF">2016-11-09T22:02:12Z</dcterms:created>
  <dcterms:modified xsi:type="dcterms:W3CDTF">2018-04-10T01:28:04Z</dcterms:modified>
</cp:coreProperties>
</file>